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0" r:id="rId2"/>
    <p:sldId id="261"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4625"/>
            <a:ext cx="7772400" cy="576064"/>
          </a:xfrm>
        </p:spPr>
        <p:txBody>
          <a:bodyPr>
            <a:noAutofit/>
          </a:bodyPr>
          <a:lstStyle/>
          <a:p>
            <a:r>
              <a:rPr lang="ar-IQ" sz="3200" dirty="0" smtClean="0"/>
              <a:t>مهارة الضربة الخلفية</a:t>
            </a:r>
            <a:endParaRPr lang="ar-IQ" sz="3200" dirty="0"/>
          </a:p>
        </p:txBody>
      </p:sp>
      <p:sp>
        <p:nvSpPr>
          <p:cNvPr id="3" name="عنوان فرعي 2"/>
          <p:cNvSpPr>
            <a:spLocks noGrp="1"/>
          </p:cNvSpPr>
          <p:nvPr>
            <p:ph type="subTitle" idx="1"/>
          </p:nvPr>
        </p:nvSpPr>
        <p:spPr>
          <a:xfrm>
            <a:off x="179512" y="764704"/>
            <a:ext cx="8780512" cy="5904656"/>
          </a:xfrm>
        </p:spPr>
        <p:txBody>
          <a:bodyPr>
            <a:normAutofit fontScale="47500" lnSpcReduction="20000"/>
          </a:bodyPr>
          <a:lstStyle/>
          <a:p>
            <a:r>
              <a:rPr lang="ar-SA" b="1" dirty="0" smtClean="0"/>
              <a:t>* الضربة الارضية الخلفية</a:t>
            </a:r>
            <a:r>
              <a:rPr lang="en-US" b="1" dirty="0" smtClean="0"/>
              <a:t> (Ground Backhand Strokes).</a:t>
            </a:r>
            <a:endParaRPr lang="en-US" dirty="0" smtClean="0"/>
          </a:p>
          <a:p>
            <a:r>
              <a:rPr lang="ar-SA" dirty="0" smtClean="0"/>
              <a:t> تعد الضربات الخلفية من الضربات الهامة في لعبة </a:t>
            </a:r>
            <a:r>
              <a:rPr lang="ar-SA" dirty="0" err="1" smtClean="0"/>
              <a:t>التنس </a:t>
            </a:r>
            <a:r>
              <a:rPr lang="ar-SA" dirty="0" smtClean="0"/>
              <a:t>، ولصعوبة ادائها يجب على اللاعب بذل جهد كبير في اتقانها حتى لا تعطي للمنافس فرصة لاستغلال ضعفه فيها</a:t>
            </a:r>
            <a:r>
              <a:rPr lang="en-US" dirty="0" smtClean="0"/>
              <a:t>". "</a:t>
            </a:r>
            <a:r>
              <a:rPr lang="ar-SA" dirty="0" smtClean="0"/>
              <a:t>ويقصد بالضربة </a:t>
            </a:r>
            <a:r>
              <a:rPr lang="ar-SA" dirty="0" err="1" smtClean="0"/>
              <a:t>الخلفية </a:t>
            </a:r>
            <a:r>
              <a:rPr lang="ar-SA" dirty="0" smtClean="0"/>
              <a:t>، ضرب الكرة من الجهة المعاكسة ليد اللاعب التي تحمل المضرب وسميت كذلك لأنها تلعب بوجه المضرب </a:t>
            </a:r>
            <a:r>
              <a:rPr lang="ar-SA" dirty="0" err="1" smtClean="0"/>
              <a:t>الخلفي </a:t>
            </a:r>
            <a:r>
              <a:rPr lang="ar-SA" dirty="0" smtClean="0"/>
              <a:t>،حيث ان الضربة الامامية تضرب بوجه المضرب من جهة اليسار والضربة الخلفية تضرب بوجه المضرب من جهة </a:t>
            </a:r>
            <a:r>
              <a:rPr lang="ar-SA" dirty="0" err="1" smtClean="0"/>
              <a:t>اليمين </a:t>
            </a:r>
            <a:r>
              <a:rPr lang="ar-SA" dirty="0" smtClean="0"/>
              <a:t>، كما وتعد الضربة الخلفية من الضربات كثيرة الاستعمال في هذه اللعبة وأهميتها لا تقل عن الضربة الامامية لان ضرب الكرة في اثناء المباراة يكون دائما اما من امام اللاعب أو يمينه وأما من يسار اللاعب</a:t>
            </a:r>
            <a:r>
              <a:rPr lang="en-US" dirty="0" smtClean="0"/>
              <a:t>".</a:t>
            </a:r>
          </a:p>
          <a:p>
            <a:pPr rtl="0"/>
            <a:r>
              <a:rPr lang="ar-IQ" dirty="0" smtClean="0"/>
              <a:t>تعد الضربة الأرضية الخلفية من الوسائل الدفاعية والهجومية والتي تحتل أهمية كبيرة للاعب، إذ أن تطور مستواه يعتمد إلى حد كبير على مقدار ودرجة كفاءته في إجادة استخدام هذا النوع من</a:t>
            </a:r>
            <a:endParaRPr lang="en-US" dirty="0" smtClean="0"/>
          </a:p>
          <a:p>
            <a:pPr rtl="0"/>
            <a:r>
              <a:rPr lang="ar-IQ" dirty="0" err="1" smtClean="0"/>
              <a:t>الضربات .</a:t>
            </a:r>
            <a:r>
              <a:rPr lang="ar-IQ" dirty="0" smtClean="0"/>
              <a:t> وتمر الضربة الارضية الخلفية بالمراحل </a:t>
            </a:r>
            <a:r>
              <a:rPr lang="ar-IQ" dirty="0" err="1" smtClean="0"/>
              <a:t>التالية:</a:t>
            </a:r>
            <a:r>
              <a:rPr lang="ar-IQ" dirty="0" smtClean="0"/>
              <a:t>                                   </a:t>
            </a:r>
            <a:endParaRPr lang="en-US" dirty="0" smtClean="0"/>
          </a:p>
          <a:p>
            <a:pPr rtl="0"/>
            <a:r>
              <a:rPr lang="en-US" b="1" dirty="0" smtClean="0"/>
              <a:t> </a:t>
            </a:r>
            <a:r>
              <a:rPr lang="ar-IQ" b="1" dirty="0" smtClean="0"/>
              <a:t>الاستعداد </a:t>
            </a:r>
            <a:r>
              <a:rPr lang="ar-IQ" b="1" dirty="0" err="1" smtClean="0"/>
              <a:t>والتهيؤ :</a:t>
            </a:r>
            <a:r>
              <a:rPr lang="ar-IQ" b="1" dirty="0" smtClean="0"/>
              <a:t>                                                                        </a:t>
            </a:r>
            <a:r>
              <a:rPr lang="en-US" dirty="0" smtClean="0"/>
              <a:t>-</a:t>
            </a:r>
            <a:r>
              <a:rPr lang="en-US" b="1" dirty="0" smtClean="0"/>
              <a:t> </a:t>
            </a:r>
            <a:endParaRPr lang="en-US" dirty="0" smtClean="0"/>
          </a:p>
          <a:p>
            <a:r>
              <a:rPr lang="ar-IQ" dirty="0" smtClean="0"/>
              <a:t>من وضع الاستعداد يبدأ اللاعب بالارتكاز على القدم اليسرى التي تبدأ منها حركة دوران الجسم وبشكل كامل إلى الجانب وباتجاه الخط الجانبي بحيث يكون كتفي اللاعب على خط مستقيم مع المكان الذي يروم توجيه الكرة إليه، حتى يكون بالإمكان الاستفادة من حركة فتل الجسم في توليد قوة باتجاه </a:t>
            </a:r>
            <a:r>
              <a:rPr lang="ar-IQ" dirty="0" err="1" smtClean="0"/>
              <a:t>الكرة.</a:t>
            </a:r>
            <a:r>
              <a:rPr lang="ar-IQ" dirty="0" smtClean="0"/>
              <a:t> وبينما يقوم اللاعب بالارتكاز على القدم اليسرى تبدأ اليد اليسرى بمسك عنق المضرب كما في الشكل(5</a:t>
            </a:r>
            <a:r>
              <a:rPr lang="ar-IQ" dirty="0" err="1" smtClean="0"/>
              <a:t>)</a:t>
            </a:r>
            <a:r>
              <a:rPr lang="ar-IQ" dirty="0" smtClean="0"/>
              <a:t> </a:t>
            </a:r>
            <a:r>
              <a:rPr lang="en-US" dirty="0" smtClean="0"/>
              <a:t> </a:t>
            </a:r>
          </a:p>
          <a:p>
            <a:r>
              <a:rPr lang="ar-IQ" b="1" dirty="0" err="1" smtClean="0"/>
              <a:t>المرجحــــة :</a:t>
            </a:r>
            <a:r>
              <a:rPr lang="ar-IQ" b="1" dirty="0" smtClean="0"/>
              <a:t>( الخلفية </a:t>
            </a:r>
            <a:r>
              <a:rPr lang="ar-IQ" b="1" dirty="0" err="1" smtClean="0"/>
              <a:t>والأمامية </a:t>
            </a:r>
            <a:r>
              <a:rPr lang="ar-IQ" b="1" dirty="0" smtClean="0"/>
              <a:t>):</a:t>
            </a:r>
            <a:r>
              <a:rPr lang="ar-IQ" dirty="0" smtClean="0"/>
              <a:t>تقوم اليد الماسكة لعنق المضرب بسحبه للخلف وبوقت مبكر لكي يكون بإمكان اللاعب التركيز على الوضع المطلوب قبل القيام بضرب الكرة مع المحافظة على بقاء المضرب قريباً من الجسم</a:t>
            </a:r>
            <a:r>
              <a:rPr lang="en-US" dirty="0" smtClean="0"/>
              <a:t>.</a:t>
            </a:r>
            <a:br>
              <a:rPr lang="en-US" dirty="0" smtClean="0"/>
            </a:br>
            <a:r>
              <a:rPr lang="ar-IQ" dirty="0" smtClean="0"/>
              <a:t>وبعد ارتداد الكرة عن الأرض يبدأ اللاعب بأخذ خطوة صغيرة وبزاوية </a:t>
            </a:r>
            <a:r>
              <a:rPr lang="ar-IQ" dirty="0" err="1" smtClean="0"/>
              <a:t>قدرها </a:t>
            </a:r>
            <a:r>
              <a:rPr lang="ar-IQ" dirty="0" smtClean="0"/>
              <a:t>(45 درجة) تقريباً ثم يقوم بنقل وزن الجسم على القدم </a:t>
            </a:r>
            <a:r>
              <a:rPr lang="ar-IQ" dirty="0" err="1" smtClean="0"/>
              <a:t>الأمامية </a:t>
            </a:r>
            <a:r>
              <a:rPr lang="ar-IQ" dirty="0" smtClean="0"/>
              <a:t>(اليمنى</a:t>
            </a:r>
            <a:r>
              <a:rPr lang="ar-IQ" dirty="0" err="1" smtClean="0"/>
              <a:t>).</a:t>
            </a:r>
            <a:r>
              <a:rPr lang="ar-IQ" dirty="0" smtClean="0"/>
              <a:t> أن أخذ خطوة </a:t>
            </a:r>
            <a:r>
              <a:rPr lang="ar-IQ" dirty="0" err="1" smtClean="0"/>
              <a:t>بزاوية </a:t>
            </a:r>
            <a:r>
              <a:rPr lang="ar-IQ" dirty="0" smtClean="0"/>
              <a:t>(45 درجة) سيساعد على حركة فتل الجذع والتي تعد </a:t>
            </a:r>
            <a:r>
              <a:rPr lang="ar-IQ" dirty="0" err="1" smtClean="0"/>
              <a:t>ضرورية </a:t>
            </a:r>
            <a:r>
              <a:rPr lang="ar-IQ" dirty="0" smtClean="0"/>
              <a:t>، إذ تسمح للورك بالدوران قبيل أداء الضربة وذلك من أجل الحصول على القوة </a:t>
            </a:r>
            <a:r>
              <a:rPr lang="ar-IQ" dirty="0" err="1" smtClean="0"/>
              <a:t>اللازمة.</a:t>
            </a:r>
            <a:r>
              <a:rPr lang="ar-IQ" dirty="0" smtClean="0"/>
              <a:t> مع مراعاة أن يكون ضرب الكرة من نقطة تكون أمام القدم </a:t>
            </a:r>
            <a:r>
              <a:rPr lang="ar-IQ" dirty="0" err="1" smtClean="0"/>
              <a:t>الأمامية </a:t>
            </a:r>
            <a:r>
              <a:rPr lang="ar-IQ" dirty="0" smtClean="0"/>
              <a:t>(اليمنى) وذلك من أجل الاستفادة من وزن الجسم، بحيث يكون خلف الكرة الأمر الذي يؤدي إلى زيادة قوة الضربة وعلى اللاعب أن يراقب دائماً ارتداد الكرة عن الأرض ولحظة اتصال المضرب </a:t>
            </a:r>
            <a:r>
              <a:rPr lang="ar-IQ" dirty="0" err="1" smtClean="0"/>
              <a:t>بالكرة.</a:t>
            </a:r>
            <a:r>
              <a:rPr lang="ar-IQ" dirty="0" smtClean="0"/>
              <a:t> مع المحافظة على بقاء الرأس ثابتاً وعند مرجحة المضرب باليد اليمنى باتجاه الكرة يكون مشدوداً وحتى نهاية الحركة كما في </a:t>
            </a:r>
            <a:r>
              <a:rPr lang="ar-IQ" dirty="0" err="1" smtClean="0"/>
              <a:t>الشكل </a:t>
            </a:r>
            <a:r>
              <a:rPr lang="ar-IQ" dirty="0" smtClean="0"/>
              <a:t>(6</a:t>
            </a:r>
            <a:r>
              <a:rPr lang="ar-IQ" dirty="0" err="1" smtClean="0"/>
              <a:t>)</a:t>
            </a:r>
            <a:r>
              <a:rPr lang="ar-IQ" b="1" dirty="0" smtClean="0"/>
              <a:t> </a:t>
            </a:r>
          </a:p>
          <a:p>
            <a:r>
              <a:rPr lang="ar-IQ" b="1" dirty="0" smtClean="0"/>
              <a:t>- نهاية </a:t>
            </a:r>
            <a:r>
              <a:rPr lang="ar-IQ" b="1" dirty="0" err="1" smtClean="0"/>
              <a:t>الحركة </a:t>
            </a:r>
            <a:r>
              <a:rPr lang="ar-IQ" b="1" dirty="0" smtClean="0"/>
              <a:t>(المتابعة بعد ضرب الكرة</a:t>
            </a:r>
            <a:r>
              <a:rPr lang="ar-IQ" b="1" dirty="0" err="1" smtClean="0"/>
              <a:t>)</a:t>
            </a:r>
            <a:r>
              <a:rPr lang="ar-IQ" b="1" dirty="0" smtClean="0"/>
              <a:t>                                       </a:t>
            </a:r>
            <a:r>
              <a:rPr lang="en-US" b="1" dirty="0" smtClean="0"/>
              <a:t/>
            </a:r>
            <a:br>
              <a:rPr lang="en-US" b="1" dirty="0" smtClean="0"/>
            </a:br>
            <a:r>
              <a:rPr lang="ar-IQ" dirty="0" smtClean="0"/>
              <a:t>بعد أن تترك اليد اليسرى المضرب تكون خلف اللاعب وباتجاه السياج الخلفي إذ تمنع هذه الحركة من دوران الجسم اكثر من </a:t>
            </a:r>
            <a:r>
              <a:rPr lang="ar-IQ" dirty="0" err="1" smtClean="0"/>
              <a:t>الضروري.</a:t>
            </a:r>
            <a:r>
              <a:rPr lang="ar-IQ" dirty="0" smtClean="0"/>
              <a:t> وبعد القيام بضرب الكرة تستمر حركة المضرب لتنتهي عالياً فوق الرأس وباتجاه الهدف المطلوب، وذلك لأن ارتفاع المضرب في نهاية الحركة دليل على انسيابية </a:t>
            </a:r>
            <a:r>
              <a:rPr lang="ar-IQ" dirty="0" err="1" smtClean="0"/>
              <a:t>الضربة.</a:t>
            </a:r>
            <a:r>
              <a:rPr lang="ar-IQ" dirty="0" smtClean="0"/>
              <a:t> ويبقى القسم الأمامي للقدم اليسرى ملامساً للأرض من أجل الموازنة الجيدة وتحديد اتجاه الكرة بشكل </a:t>
            </a:r>
            <a:r>
              <a:rPr lang="ar-IQ" dirty="0" err="1" smtClean="0"/>
              <a:t>دقيق.</a:t>
            </a:r>
            <a:r>
              <a:rPr lang="ar-IQ" dirty="0" smtClean="0"/>
              <a:t> كما في </a:t>
            </a:r>
            <a:r>
              <a:rPr lang="ar-IQ" dirty="0" err="1" smtClean="0"/>
              <a:t>الشكل </a:t>
            </a:r>
            <a:r>
              <a:rPr lang="ar-IQ" dirty="0" smtClean="0"/>
              <a:t>(7) و(8</a:t>
            </a:r>
            <a:r>
              <a:rPr lang="ar-IQ" dirty="0" err="1" smtClean="0"/>
              <a:t>).</a:t>
            </a:r>
            <a:r>
              <a:rPr lang="ar-IQ" dirty="0" smtClean="0"/>
              <a:t>                              </a:t>
            </a:r>
            <a:endParaRPr lang="en-US" dirty="0" smtClean="0"/>
          </a:p>
          <a:p>
            <a:r>
              <a:rPr lang="ar-IQ" dirty="0" smtClean="0"/>
              <a:t>وقد تؤدى الضربة الارضية الخلفية بيد واحدة او </a:t>
            </a:r>
            <a:r>
              <a:rPr lang="ar-IQ" dirty="0" err="1" smtClean="0"/>
              <a:t>بكلتا</a:t>
            </a:r>
            <a:r>
              <a:rPr lang="ar-IQ" dirty="0" smtClean="0"/>
              <a:t> </a:t>
            </a:r>
            <a:r>
              <a:rPr lang="ar-IQ" dirty="0" err="1" smtClean="0"/>
              <a:t>اليدين </a:t>
            </a:r>
            <a:r>
              <a:rPr lang="ar-IQ" dirty="0" smtClean="0"/>
              <a:t>، والنقاط التالية هي اهم الفروق بين اداء الضربة الخلفية بدي واحدة او </a:t>
            </a:r>
            <a:r>
              <a:rPr lang="ar-IQ" dirty="0" err="1" smtClean="0"/>
              <a:t>بكلتا</a:t>
            </a:r>
            <a:r>
              <a:rPr lang="ar-IQ" dirty="0" smtClean="0"/>
              <a:t> اليدين</a:t>
            </a:r>
            <a:endParaRPr lang="en-US"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408712"/>
          </a:xfrm>
        </p:spPr>
        <p:txBody>
          <a:bodyPr>
            <a:normAutofit fontScale="77500" lnSpcReduction="20000"/>
          </a:bodyPr>
          <a:lstStyle/>
          <a:p>
            <a:r>
              <a:rPr lang="ar-SA" b="1" dirty="0" smtClean="0"/>
              <a:t>الاخطاء الشائعة عند اداء الضربات الارضية الخلفية</a:t>
            </a:r>
            <a:endParaRPr lang="en-US" dirty="0" smtClean="0"/>
          </a:p>
          <a:p>
            <a:r>
              <a:rPr lang="ar-SA" dirty="0" smtClean="0"/>
              <a:t>1- التأخر في مرحلة التمهيد للضربة.</a:t>
            </a:r>
            <a:endParaRPr lang="en-US" dirty="0" smtClean="0"/>
          </a:p>
          <a:p>
            <a:r>
              <a:rPr lang="ar-SA" dirty="0" smtClean="0"/>
              <a:t>2- اتساع مسافة وقفة المشي عند اداء الضرب.</a:t>
            </a:r>
            <a:endParaRPr lang="en-US" dirty="0" smtClean="0"/>
          </a:p>
          <a:p>
            <a:r>
              <a:rPr lang="ar-SA" dirty="0" smtClean="0"/>
              <a:t>3- توقف حركة الجسم بعد ملاقاة الكرة </a:t>
            </a:r>
            <a:endParaRPr lang="en-US" dirty="0" smtClean="0"/>
          </a:p>
          <a:p>
            <a:r>
              <a:rPr lang="ar-SA" dirty="0" smtClean="0"/>
              <a:t>4- بعد الكرة عن الجسم عند ضربها.</a:t>
            </a:r>
            <a:endParaRPr lang="en-US" dirty="0" smtClean="0"/>
          </a:p>
          <a:p>
            <a:r>
              <a:rPr lang="ar-SA" dirty="0" smtClean="0"/>
              <a:t>5- قرب الكرة من الجسم عند ضربها ذلك سوف يودي الى ثني الذراع بشدة فيؤثر على الاداء</a:t>
            </a:r>
            <a:endParaRPr lang="en-US" dirty="0" smtClean="0"/>
          </a:p>
          <a:p>
            <a:r>
              <a:rPr lang="ar-SA" dirty="0" smtClean="0"/>
              <a:t>6- الوقوف </a:t>
            </a:r>
            <a:r>
              <a:rPr lang="ar-SA" dirty="0" err="1" smtClean="0"/>
              <a:t>مواجاً</a:t>
            </a:r>
            <a:r>
              <a:rPr lang="ar-SA" dirty="0" smtClean="0"/>
              <a:t> للشبكة عند ضرب الكرة بدلاً من الوقوف الجانبي.</a:t>
            </a:r>
            <a:endParaRPr lang="en-US" dirty="0" smtClean="0"/>
          </a:p>
          <a:p>
            <a:r>
              <a:rPr lang="ar-SA" dirty="0" smtClean="0"/>
              <a:t>7- التأخر في عملية مرجحة المضرب</a:t>
            </a:r>
            <a:endParaRPr lang="en-US" dirty="0" smtClean="0"/>
          </a:p>
          <a:p>
            <a:r>
              <a:rPr lang="ar-SA" dirty="0" smtClean="0"/>
              <a:t>8- اتساع المسافة بين القدمين</a:t>
            </a:r>
            <a:endParaRPr lang="en-US" dirty="0" smtClean="0"/>
          </a:p>
          <a:p>
            <a:r>
              <a:rPr lang="ar-SA" dirty="0" smtClean="0"/>
              <a:t>9- عدم استخدام الابهام بصورة صحيحة</a:t>
            </a:r>
            <a:endParaRPr lang="en-US" dirty="0" smtClean="0"/>
          </a:p>
          <a:p>
            <a:r>
              <a:rPr lang="ar-SA" dirty="0" smtClean="0"/>
              <a:t>10- عدم استمرارية المضرب بعد ضرب الكرة</a:t>
            </a:r>
            <a:r>
              <a:rPr lang="ar-SA" b="1" dirty="0" smtClean="0"/>
              <a:t>.</a:t>
            </a:r>
            <a:endParaRPr lang="en-US" dirty="0" smtClean="0"/>
          </a:p>
          <a:p>
            <a:r>
              <a:rPr lang="ar-SA" b="1" dirty="0" smtClean="0"/>
              <a:t>اما انواع الضربات الارضية الخلفيه فهي كالتالي:</a:t>
            </a:r>
            <a:endParaRPr lang="en-US" dirty="0" smtClean="0"/>
          </a:p>
          <a:p>
            <a:r>
              <a:rPr lang="ar-SA" dirty="0" smtClean="0"/>
              <a:t>1- الضربات الارضية الخلفية المستقيمة</a:t>
            </a:r>
            <a:endParaRPr lang="en-US" dirty="0" smtClean="0"/>
          </a:p>
          <a:p>
            <a:r>
              <a:rPr lang="ar-SA" dirty="0" smtClean="0"/>
              <a:t>2- الضربات الارضية الخلفية ذات الدوران الامامي والدوران الخلفي</a:t>
            </a:r>
            <a:endParaRPr lang="en-US" dirty="0" smtClean="0"/>
          </a:p>
          <a:p>
            <a:r>
              <a:rPr lang="ar-SA" dirty="0" smtClean="0"/>
              <a:t> اما طريقة ادائها فهي مطابقة لأداء انواع الضربات الارضية </a:t>
            </a:r>
            <a:r>
              <a:rPr lang="ar-SA" dirty="0" err="1" smtClean="0"/>
              <a:t>الامامية</a:t>
            </a:r>
            <a:r>
              <a:rPr lang="ar-SA" b="1" dirty="0" err="1" smtClean="0"/>
              <a:t> .</a:t>
            </a:r>
            <a:endParaRPr lang="en-US" smtClean="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360</Words>
  <Application>Microsoft Office PowerPoint</Application>
  <PresentationFormat>عرض على الشاشة (3:4)‏</PresentationFormat>
  <Paragraphs>25</Paragraphs>
  <Slides>2</Slides>
  <Notes>0</Notes>
  <HiddenSlides>0</HiddenSlides>
  <MMClips>0</MMClips>
  <ScaleCrop>false</ScaleCrop>
  <HeadingPairs>
    <vt:vector size="4" baseType="variant">
      <vt:variant>
        <vt:lpstr>سمة</vt:lpstr>
      </vt:variant>
      <vt:variant>
        <vt:i4>1</vt:i4>
      </vt:variant>
      <vt:variant>
        <vt:lpstr>عناوين الشرائح</vt:lpstr>
      </vt:variant>
      <vt:variant>
        <vt:i4>2</vt:i4>
      </vt:variant>
    </vt:vector>
  </HeadingPairs>
  <TitlesOfParts>
    <vt:vector size="3" baseType="lpstr">
      <vt:lpstr>سمة Office</vt:lpstr>
      <vt:lpstr>مهارة الضربة الخلفية</vt:lpstr>
      <vt:lpstr>الشريحة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مهارة الارسال</dc:title>
  <dc:creator>مكي</dc:creator>
  <cp:lastModifiedBy>مكي</cp:lastModifiedBy>
  <cp:revision>3</cp:revision>
  <dcterms:created xsi:type="dcterms:W3CDTF">2018-12-10T19:48:08Z</dcterms:created>
  <dcterms:modified xsi:type="dcterms:W3CDTF">2018-12-11T11:01:09Z</dcterms:modified>
</cp:coreProperties>
</file>